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60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</p:sldIdLst>
  <p:sldSz cy="5143500" cx="9144000"/>
  <p:notesSz cx="6858000" cy="9144000"/>
  <p:embeddedFontLst>
    <p:embeddedFont>
      <p:font typeface="Playfair Display"/>
      <p:regular r:id="rId25"/>
      <p:bold r:id="rId26"/>
      <p:italic r:id="rId27"/>
      <p:boldItalic r:id="rId28"/>
    </p:embeddedFont>
    <p:embeddedFont>
      <p:font typeface="Montserrat"/>
      <p:regular r:id="rId29"/>
      <p:bold r:id="rId30"/>
      <p:italic r:id="rId31"/>
      <p:boldItalic r:id="rId32"/>
    </p:embeddedFont>
    <p:embeddedFont>
      <p:font typeface="Tahoma"/>
      <p:regular r:id="rId33"/>
      <p:bold r:id="rId34"/>
    </p:embeddedFont>
    <p:embeddedFont>
      <p:font typeface="Oswald"/>
      <p:regular r:id="rId35"/>
      <p:bold r:id="rId36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font" Target="fonts/PlayfairDisplay-bold.fntdata"/><Relationship Id="rId25" Type="http://schemas.openxmlformats.org/officeDocument/2006/relationships/font" Target="fonts/PlayfairDisplay-regular.fntdata"/><Relationship Id="rId28" Type="http://schemas.openxmlformats.org/officeDocument/2006/relationships/font" Target="fonts/PlayfairDisplay-boldItalic.fntdata"/><Relationship Id="rId27" Type="http://schemas.openxmlformats.org/officeDocument/2006/relationships/font" Target="fonts/PlayfairDisplay-italic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font" Target="fonts/Montserrat-regular.fntdata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font" Target="fonts/Montserrat-italic.fntdata"/><Relationship Id="rId30" Type="http://schemas.openxmlformats.org/officeDocument/2006/relationships/font" Target="fonts/Montserrat-bold.fntdata"/><Relationship Id="rId11" Type="http://schemas.openxmlformats.org/officeDocument/2006/relationships/slide" Target="slides/slide6.xml"/><Relationship Id="rId33" Type="http://schemas.openxmlformats.org/officeDocument/2006/relationships/font" Target="fonts/Tahoma-regular.fntdata"/><Relationship Id="rId10" Type="http://schemas.openxmlformats.org/officeDocument/2006/relationships/slide" Target="slides/slide5.xml"/><Relationship Id="rId32" Type="http://schemas.openxmlformats.org/officeDocument/2006/relationships/font" Target="fonts/Montserrat-boldItalic.fntdata"/><Relationship Id="rId13" Type="http://schemas.openxmlformats.org/officeDocument/2006/relationships/slide" Target="slides/slide8.xml"/><Relationship Id="rId35" Type="http://schemas.openxmlformats.org/officeDocument/2006/relationships/font" Target="fonts/Oswald-regular.fntdata"/><Relationship Id="rId12" Type="http://schemas.openxmlformats.org/officeDocument/2006/relationships/slide" Target="slides/slide7.xml"/><Relationship Id="rId34" Type="http://schemas.openxmlformats.org/officeDocument/2006/relationships/font" Target="fonts/Tahoma-bold.fntdata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36" Type="http://schemas.openxmlformats.org/officeDocument/2006/relationships/font" Target="fonts/Oswald-bold.fntdata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" name="Google Shape;6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gea13184cef_0_12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4" name="Google Shape;124;gea13184cef_0_12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gea13184cef_0_13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0" name="Google Shape;130;gea13184cef_0_13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g154251c9263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6" name="Google Shape;136;g154251c9263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gebde233f55_4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3" name="Google Shape;143;gebde233f55_4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gebde233f55_4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0" name="Google Shape;150;gebde233f55_4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gea13184cef_0_13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6" name="Google Shape;156;gea13184cef_0_13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gea13184cef_0_14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2" name="Google Shape;162;gea13184cef_0_14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gea13184cef_0_14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8" name="Google Shape;168;gea13184cef_0_14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g27c1bbd170d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5" name="Google Shape;175;g27c1bbd170d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gea13184cef_0_27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2" name="Google Shape;182;gea13184cef_0_27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gea13184cef_0_33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Google Shape;68;gea13184cef_0_3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gea13184cd4_0_4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" name="Google Shape;74;gea13184cd4_0_4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Maddie</a:t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gea13184cd4_0_5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" name="Google Shape;82;gea13184cd4_0_5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Maddie</a:t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gea13184cd4_0_6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" name="Google Shape;90;gea13184cd4_0_6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Maddie</a:t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gea13184cd4_0_12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8" name="Google Shape;98;gea13184cd4_0_1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gea13184cef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04" name="Google Shape;104;gea13184cef_0_0:notes"/>
          <p:cNvSpPr/>
          <p:nvPr>
            <p:ph idx="2" type="sldImg"/>
          </p:nvPr>
        </p:nvSpPr>
        <p:spPr>
          <a:xfrm>
            <a:off x="1714500" y="685800"/>
            <a:ext cx="3429000" cy="34287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ged85a1de5d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1" name="Google Shape;111;ged85a1de5d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gea13184cef_0_6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17" name="Google Shape;117;gea13184cef_0_67:notes"/>
          <p:cNvSpPr/>
          <p:nvPr>
            <p:ph idx="2" type="sldImg"/>
          </p:nvPr>
        </p:nvSpPr>
        <p:spPr>
          <a:xfrm>
            <a:off x="1714500" y="685800"/>
            <a:ext cx="3429000" cy="34287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solidFill>
          <a:schemeClr val="dk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4286250" y="0"/>
            <a:ext cx="72300" cy="51435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" name="Google Shape;11;p2"/>
          <p:cNvSpPr/>
          <p:nvPr/>
        </p:nvSpPr>
        <p:spPr>
          <a:xfrm>
            <a:off x="4358475" y="0"/>
            <a:ext cx="3853200" cy="5143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" name="Google Shape;12;p2"/>
          <p:cNvSpPr txBox="1"/>
          <p:nvPr>
            <p:ph type="ctrTitle"/>
          </p:nvPr>
        </p:nvSpPr>
        <p:spPr>
          <a:xfrm>
            <a:off x="344250" y="1403850"/>
            <a:ext cx="8455500" cy="2146800"/>
          </a:xfrm>
          <a:prstGeom prst="rect">
            <a:avLst/>
          </a:prstGeom>
          <a:solidFill>
            <a:srgbClr val="FFFFFF"/>
          </a:solidFill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6800"/>
              <a:buFont typeface="Playfair Display"/>
              <a:buNone/>
              <a:defRPr b="1" sz="6800"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6800"/>
              <a:buFont typeface="Playfair Display"/>
              <a:buNone/>
              <a:defRPr b="1" sz="6800"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6800"/>
              <a:buFont typeface="Playfair Display"/>
              <a:buNone/>
              <a:defRPr b="1" sz="6800"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6800"/>
              <a:buFont typeface="Playfair Display"/>
              <a:buNone/>
              <a:defRPr b="1" sz="6800"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6800"/>
              <a:buFont typeface="Playfair Display"/>
              <a:buNone/>
              <a:defRPr b="1" sz="6800"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6800"/>
              <a:buFont typeface="Playfair Display"/>
              <a:buNone/>
              <a:defRPr b="1" sz="6800"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6800"/>
              <a:buFont typeface="Playfair Display"/>
              <a:buNone/>
              <a:defRPr b="1" sz="6800"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6800"/>
              <a:buFont typeface="Playfair Display"/>
              <a:buNone/>
              <a:defRPr b="1" sz="6800"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6800"/>
              <a:buFont typeface="Playfair Display"/>
              <a:buNone/>
              <a:defRPr b="1" sz="6800"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/>
        </p:txBody>
      </p:sp>
      <p:sp>
        <p:nvSpPr>
          <p:cNvPr id="13" name="Google Shape;13;p2"/>
          <p:cNvSpPr txBox="1"/>
          <p:nvPr>
            <p:ph idx="1" type="subTitle"/>
          </p:nvPr>
        </p:nvSpPr>
        <p:spPr>
          <a:xfrm>
            <a:off x="344250" y="3550650"/>
            <a:ext cx="4910100" cy="577800"/>
          </a:xfrm>
          <a:prstGeom prst="rect">
            <a:avLst/>
          </a:prstGeom>
          <a:solidFill>
            <a:schemeClr val="dk2"/>
          </a:solidFill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  <a:defRPr b="1" sz="24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  <a:defRPr b="1" sz="24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  <a:defRPr b="1" sz="24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  <a:defRPr b="1" sz="24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  <a:defRPr b="1" sz="24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  <a:defRPr b="1" sz="24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  <a:defRPr b="1" sz="24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  <a:defRPr b="1" sz="24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  <a:defRPr b="1" sz="24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14" name="Google Shape;14;p2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1"/>
          <p:cNvSpPr txBox="1"/>
          <p:nvPr>
            <p:ph hasCustomPrompt="1" type="title"/>
          </p:nvPr>
        </p:nvSpPr>
        <p:spPr>
          <a:xfrm>
            <a:off x="311700" y="999925"/>
            <a:ext cx="8520600" cy="2146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0"/>
              <a:buFont typeface="Montserrat"/>
              <a:buNone/>
              <a:defRPr sz="14000">
                <a:latin typeface="Montserrat"/>
                <a:ea typeface="Montserrat"/>
                <a:cs typeface="Montserrat"/>
                <a:sym typeface="Montserrat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14000"/>
              <a:buFont typeface="Montserrat"/>
              <a:buNone/>
              <a:defRPr sz="14000">
                <a:latin typeface="Montserrat"/>
                <a:ea typeface="Montserrat"/>
                <a:cs typeface="Montserrat"/>
                <a:sym typeface="Montserrat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14000"/>
              <a:buFont typeface="Montserrat"/>
              <a:buNone/>
              <a:defRPr sz="14000">
                <a:latin typeface="Montserrat"/>
                <a:ea typeface="Montserrat"/>
                <a:cs typeface="Montserrat"/>
                <a:sym typeface="Montserrat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14000"/>
              <a:buFont typeface="Montserrat"/>
              <a:buNone/>
              <a:defRPr sz="14000">
                <a:latin typeface="Montserrat"/>
                <a:ea typeface="Montserrat"/>
                <a:cs typeface="Montserrat"/>
                <a:sym typeface="Montserrat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14000"/>
              <a:buFont typeface="Montserrat"/>
              <a:buNone/>
              <a:defRPr sz="14000">
                <a:latin typeface="Montserrat"/>
                <a:ea typeface="Montserrat"/>
                <a:cs typeface="Montserrat"/>
                <a:sym typeface="Montserrat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14000"/>
              <a:buFont typeface="Montserrat"/>
              <a:buNone/>
              <a:defRPr sz="14000">
                <a:latin typeface="Montserrat"/>
                <a:ea typeface="Montserrat"/>
                <a:cs typeface="Montserrat"/>
                <a:sym typeface="Montserrat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14000"/>
              <a:buFont typeface="Montserrat"/>
              <a:buNone/>
              <a:defRPr sz="14000">
                <a:latin typeface="Montserrat"/>
                <a:ea typeface="Montserrat"/>
                <a:cs typeface="Montserrat"/>
                <a:sym typeface="Montserrat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14000"/>
              <a:buFont typeface="Montserrat"/>
              <a:buNone/>
              <a:defRPr sz="14000">
                <a:latin typeface="Montserrat"/>
                <a:ea typeface="Montserrat"/>
                <a:cs typeface="Montserrat"/>
                <a:sym typeface="Montserrat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14000"/>
              <a:buFont typeface="Montserrat"/>
              <a:buNone/>
              <a:defRPr sz="14000"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r>
              <a:t>xx%</a:t>
            </a:r>
          </a:p>
        </p:txBody>
      </p:sp>
      <p:sp>
        <p:nvSpPr>
          <p:cNvPr id="50" name="Google Shape;50;p11"/>
          <p:cNvSpPr txBox="1"/>
          <p:nvPr>
            <p:ph idx="1" type="body"/>
          </p:nvPr>
        </p:nvSpPr>
        <p:spPr>
          <a:xfrm>
            <a:off x="311700" y="32284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>
                <a:highlight>
                  <a:schemeClr val="dk1"/>
                </a:highlight>
              </a:defRPr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>
                <a:highlight>
                  <a:schemeClr val="dk1"/>
                </a:highlight>
              </a:defRPr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>
                <a:highlight>
                  <a:schemeClr val="dk1"/>
                </a:highlight>
              </a:defRPr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>
                <a:highlight>
                  <a:schemeClr val="dk1"/>
                </a:highlight>
              </a:defRPr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>
                <a:highlight>
                  <a:schemeClr val="dk1"/>
                </a:highlight>
              </a:defRPr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>
                <a:highlight>
                  <a:schemeClr val="dk1"/>
                </a:highlight>
              </a:defRPr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>
                <a:highlight>
                  <a:schemeClr val="dk1"/>
                </a:highlight>
              </a:defRPr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>
                <a:highlight>
                  <a:schemeClr val="dk1"/>
                </a:highlight>
              </a:defRPr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>
                <a:highlight>
                  <a:schemeClr val="dk1"/>
                </a:highlight>
              </a:defRPr>
            </a:lvl9pPr>
          </a:lstStyle>
          <a:p/>
        </p:txBody>
      </p:sp>
      <p:sp>
        <p:nvSpPr>
          <p:cNvPr id="51" name="Google Shape;51;p11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2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3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6" name="Google Shape;56;p13"/>
          <p:cNvSpPr txBox="1"/>
          <p:nvPr>
            <p:ph idx="1" type="body"/>
          </p:nvPr>
        </p:nvSpPr>
        <p:spPr>
          <a:xfrm>
            <a:off x="457200" y="1200150"/>
            <a:ext cx="8229600" cy="3394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7" name="Google Shape;57;p13"/>
          <p:cNvSpPr txBox="1"/>
          <p:nvPr>
            <p:ph idx="10" type="dt"/>
          </p:nvPr>
        </p:nvSpPr>
        <p:spPr>
          <a:xfrm>
            <a:off x="457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/>
        </p:txBody>
      </p:sp>
      <p:sp>
        <p:nvSpPr>
          <p:cNvPr id="58" name="Google Shape;58;p13"/>
          <p:cNvSpPr txBox="1"/>
          <p:nvPr>
            <p:ph idx="11" type="ftr"/>
          </p:nvPr>
        </p:nvSpPr>
        <p:spPr>
          <a:xfrm>
            <a:off x="3124200" y="4767263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/>
        </p:txBody>
      </p:sp>
      <p:sp>
        <p:nvSpPr>
          <p:cNvPr id="59" name="Google Shape;59;p13"/>
          <p:cNvSpPr txBox="1"/>
          <p:nvPr>
            <p:ph idx="12" type="sldNum"/>
          </p:nvPr>
        </p:nvSpPr>
        <p:spPr>
          <a:xfrm>
            <a:off x="6553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lnSpcReduction="10000"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Tahoma"/>
              <a:buNone/>
              <a:defRPr b="0" i="0" sz="1200" u="none" cap="none" strike="noStrike">
                <a:solidFill>
                  <a:srgbClr val="898989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Tahoma"/>
              <a:buNone/>
              <a:defRPr b="0" i="0" sz="1200" u="none" cap="none" strike="noStrike">
                <a:solidFill>
                  <a:srgbClr val="898989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Tahoma"/>
              <a:buNone/>
              <a:defRPr b="0" i="0" sz="1200" u="none" cap="none" strike="noStrike">
                <a:solidFill>
                  <a:srgbClr val="898989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Tahoma"/>
              <a:buNone/>
              <a:defRPr b="0" i="0" sz="1200" u="none" cap="none" strike="noStrike">
                <a:solidFill>
                  <a:srgbClr val="898989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Tahoma"/>
              <a:buNone/>
              <a:defRPr b="0" i="0" sz="1200" u="none" cap="none" strike="noStrike">
                <a:solidFill>
                  <a:srgbClr val="898989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Tahoma"/>
              <a:buNone/>
              <a:defRPr b="0" i="0" sz="1200" u="none" cap="none" strike="noStrike">
                <a:solidFill>
                  <a:srgbClr val="898989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Tahoma"/>
              <a:buNone/>
              <a:defRPr b="0" i="0" sz="1200" u="none" cap="none" strike="noStrike">
                <a:solidFill>
                  <a:srgbClr val="898989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Tahoma"/>
              <a:buNone/>
              <a:defRPr b="0" i="0" sz="1200" u="none" cap="none" strike="noStrike">
                <a:solidFill>
                  <a:srgbClr val="898989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Tahoma"/>
              <a:buNone/>
              <a:defRPr b="0" i="0" sz="1200" u="none" cap="none" strike="noStrike">
                <a:solidFill>
                  <a:srgbClr val="898989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solidFill>
          <a:schemeClr val="accent4"/>
        </a:solidFill>
      </p:bgPr>
    </p:bg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/>
          <p:nvPr/>
        </p:nvSpPr>
        <p:spPr>
          <a:xfrm rot="5400000">
            <a:off x="4550700" y="-498600"/>
            <a:ext cx="42600" cy="84558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" name="Google Shape;17;p3"/>
          <p:cNvSpPr txBox="1"/>
          <p:nvPr>
            <p:ph type="title"/>
          </p:nvPr>
        </p:nvSpPr>
        <p:spPr>
          <a:xfrm>
            <a:off x="344250" y="1403850"/>
            <a:ext cx="8455500" cy="2146800"/>
          </a:xfrm>
          <a:prstGeom prst="rect">
            <a:avLst/>
          </a:prstGeom>
          <a:solidFill>
            <a:srgbClr val="FFFFFF"/>
          </a:solidFill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Font typeface="Playfair Display"/>
              <a:buNone/>
              <a:defRPr b="1" sz="4800"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4800"/>
              <a:buFont typeface="Playfair Display"/>
              <a:buNone/>
              <a:defRPr b="1" sz="4800"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4800"/>
              <a:buFont typeface="Playfair Display"/>
              <a:buNone/>
              <a:defRPr b="1" sz="4800"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4800"/>
              <a:buFont typeface="Playfair Display"/>
              <a:buNone/>
              <a:defRPr b="1" sz="4800"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4800"/>
              <a:buFont typeface="Playfair Display"/>
              <a:buNone/>
              <a:defRPr b="1" sz="4800"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4800"/>
              <a:buFont typeface="Playfair Display"/>
              <a:buNone/>
              <a:defRPr b="1" sz="4800"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4800"/>
              <a:buFont typeface="Playfair Display"/>
              <a:buNone/>
              <a:defRPr b="1" sz="4800"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4800"/>
              <a:buFont typeface="Playfair Display"/>
              <a:buNone/>
              <a:defRPr b="1" sz="4800"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4800"/>
              <a:buFont typeface="Playfair Display"/>
              <a:buNone/>
              <a:defRPr b="1" sz="4800"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/>
        </p:txBody>
      </p:sp>
      <p:sp>
        <p:nvSpPr>
          <p:cNvPr id="18" name="Google Shape;18;p3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21" name="Google Shape;21;p4"/>
          <p:cNvSpPr txBox="1"/>
          <p:nvPr>
            <p:ph idx="1" type="body"/>
          </p:nvPr>
        </p:nvSpPr>
        <p:spPr>
          <a:xfrm>
            <a:off x="311700" y="1234075"/>
            <a:ext cx="8520600" cy="333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2" name="Google Shape;22;p4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25" name="Google Shape;25;p5"/>
          <p:cNvSpPr txBox="1"/>
          <p:nvPr>
            <p:ph idx="1" type="body"/>
          </p:nvPr>
        </p:nvSpPr>
        <p:spPr>
          <a:xfrm>
            <a:off x="311700" y="1234050"/>
            <a:ext cx="3999900" cy="333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6" name="Google Shape;26;p5"/>
          <p:cNvSpPr txBox="1"/>
          <p:nvPr>
            <p:ph idx="2" type="body"/>
          </p:nvPr>
        </p:nvSpPr>
        <p:spPr>
          <a:xfrm>
            <a:off x="4832400" y="1234050"/>
            <a:ext cx="3999900" cy="333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7" name="Google Shape;27;p5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30" name="Google Shape;30;p6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3" name="Google Shape;33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4" name="Google Shape;34;p7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chemeClr val="accent3"/>
        </a:solidFill>
      </p:bgPr>
    </p:bg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8"/>
          <p:cNvSpPr txBox="1"/>
          <p:nvPr>
            <p:ph type="title"/>
          </p:nvPr>
        </p:nvSpPr>
        <p:spPr>
          <a:xfrm>
            <a:off x="490250" y="526350"/>
            <a:ext cx="56187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Playfair Display"/>
              <a:buNone/>
              <a:defRPr sz="54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Playfair Display"/>
              <a:buNone/>
              <a:defRPr sz="54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Playfair Display"/>
              <a:buNone/>
              <a:defRPr sz="54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Playfair Display"/>
              <a:buNone/>
              <a:defRPr sz="54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Playfair Display"/>
              <a:buNone/>
              <a:defRPr sz="54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Playfair Display"/>
              <a:buNone/>
              <a:defRPr sz="54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Playfair Display"/>
              <a:buNone/>
              <a:defRPr sz="54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Playfair Display"/>
              <a:buNone/>
              <a:defRPr sz="54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Playfair Display"/>
              <a:buNone/>
              <a:defRPr sz="54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/>
        </p:txBody>
      </p:sp>
      <p:sp>
        <p:nvSpPr>
          <p:cNvPr id="37" name="Google Shape;37;p8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8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9"/>
          <p:cNvSpPr/>
          <p:nvPr/>
        </p:nvSpPr>
        <p:spPr>
          <a:xfrm>
            <a:off x="4572000" y="-75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40" name="Google Shape;40;p9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41" name="Google Shape;41;p9"/>
          <p:cNvSpPr txBox="1"/>
          <p:nvPr>
            <p:ph type="title"/>
          </p:nvPr>
        </p:nvSpPr>
        <p:spPr>
          <a:xfrm>
            <a:off x="265500" y="1081675"/>
            <a:ext cx="4045200" cy="1786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42" name="Google Shape;42;p9"/>
          <p:cNvSpPr txBox="1"/>
          <p:nvPr>
            <p:ph idx="1" type="subTitle"/>
          </p:nvPr>
        </p:nvSpPr>
        <p:spPr>
          <a:xfrm>
            <a:off x="265500" y="2921401"/>
            <a:ext cx="4045200" cy="134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43" name="Google Shape;43;p9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>
                <a:highlight>
                  <a:schemeClr val="lt1"/>
                </a:highlight>
              </a:defRPr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>
                <a:highlight>
                  <a:schemeClr val="lt1"/>
                </a:highlight>
              </a:defRPr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>
                <a:highlight>
                  <a:schemeClr val="lt1"/>
                </a:highlight>
              </a:defRPr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>
                <a:highlight>
                  <a:schemeClr val="lt1"/>
                </a:highlight>
              </a:defRPr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>
                <a:highlight>
                  <a:schemeClr val="lt1"/>
                </a:highlight>
              </a:defRPr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>
                <a:highlight>
                  <a:schemeClr val="lt1"/>
                </a:highlight>
              </a:defRPr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>
                <a:highlight>
                  <a:schemeClr val="lt1"/>
                </a:highlight>
              </a:defRPr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>
                <a:highlight>
                  <a:schemeClr val="lt1"/>
                </a:highlight>
              </a:defRPr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>
                <a:highlight>
                  <a:schemeClr val="lt1"/>
                </a:highlight>
              </a:defRPr>
            </a:lvl9pPr>
          </a:lstStyle>
          <a:p/>
        </p:txBody>
      </p:sp>
      <p:sp>
        <p:nvSpPr>
          <p:cNvPr id="44" name="Google Shape;44;p9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>
                <a:highlight>
                  <a:schemeClr val="dk1"/>
                </a:highlight>
              </a:defRPr>
            </a:lvl1pPr>
          </a:lstStyle>
          <a:p/>
        </p:txBody>
      </p:sp>
      <p:sp>
        <p:nvSpPr>
          <p:cNvPr id="47" name="Google Shape;47;p10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theme" Target="../theme/theme1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pop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highlight>
                  <a:schemeClr val="dk1"/>
                </a:highlight>
                <a:latin typeface="Oswald"/>
                <a:ea typeface="Oswald"/>
                <a:cs typeface="Oswald"/>
                <a:sym typeface="Oswa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highlight>
                  <a:schemeClr val="dk1"/>
                </a:highlight>
                <a:latin typeface="Oswald"/>
                <a:ea typeface="Oswald"/>
                <a:cs typeface="Oswald"/>
                <a:sym typeface="Oswa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highlight>
                  <a:schemeClr val="dk1"/>
                </a:highlight>
                <a:latin typeface="Oswald"/>
                <a:ea typeface="Oswald"/>
                <a:cs typeface="Oswald"/>
                <a:sym typeface="Oswa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highlight>
                  <a:schemeClr val="dk1"/>
                </a:highlight>
                <a:latin typeface="Oswald"/>
                <a:ea typeface="Oswald"/>
                <a:cs typeface="Oswald"/>
                <a:sym typeface="Oswa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highlight>
                  <a:schemeClr val="dk1"/>
                </a:highlight>
                <a:latin typeface="Oswald"/>
                <a:ea typeface="Oswald"/>
                <a:cs typeface="Oswald"/>
                <a:sym typeface="Oswa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highlight>
                  <a:schemeClr val="dk1"/>
                </a:highlight>
                <a:latin typeface="Oswald"/>
                <a:ea typeface="Oswald"/>
                <a:cs typeface="Oswald"/>
                <a:sym typeface="Oswa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highlight>
                  <a:schemeClr val="dk1"/>
                </a:highlight>
                <a:latin typeface="Oswald"/>
                <a:ea typeface="Oswald"/>
                <a:cs typeface="Oswald"/>
                <a:sym typeface="Oswa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highlight>
                  <a:schemeClr val="dk1"/>
                </a:highlight>
                <a:latin typeface="Oswald"/>
                <a:ea typeface="Oswald"/>
                <a:cs typeface="Oswald"/>
                <a:sym typeface="Oswa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highlight>
                  <a:schemeClr val="dk1"/>
                </a:highlight>
                <a:latin typeface="Oswald"/>
                <a:ea typeface="Oswald"/>
                <a:cs typeface="Oswald"/>
                <a:sym typeface="Oswald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234075"/>
            <a:ext cx="8520600" cy="333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Playfair Display"/>
              <a:buChar char="●"/>
              <a:defRPr sz="180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layfair Display"/>
              <a:buChar char="○"/>
              <a:defRPr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layfair Display"/>
              <a:buChar char="■"/>
              <a:defRPr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layfair Display"/>
              <a:buChar char="●"/>
              <a:defRPr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layfair Display"/>
              <a:buChar char="○"/>
              <a:defRPr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layfair Display"/>
              <a:buChar char="■"/>
              <a:defRPr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layfair Display"/>
              <a:buChar char="●"/>
              <a:defRPr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layfair Display"/>
              <a:buChar char="○"/>
              <a:defRPr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layfair Display"/>
              <a:buChar char="■"/>
              <a:defRPr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 algn="r">
              <a:buNone/>
              <a:defRPr sz="100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lvl="2" algn="r">
              <a:buNone/>
              <a:defRPr sz="100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lvl="3" algn="r">
              <a:buNone/>
              <a:defRPr sz="100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lvl="4" algn="r">
              <a:buNone/>
              <a:defRPr sz="100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lvl="5" algn="r">
              <a:buNone/>
              <a:defRPr sz="100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lvl="6" algn="r">
              <a:buNone/>
              <a:defRPr sz="100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lvl="7" algn="r">
              <a:buNone/>
              <a:defRPr sz="100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lvl="8" algn="r">
              <a:buNone/>
              <a:defRPr sz="100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7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0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9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8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4.jpg"/><Relationship Id="rId4" Type="http://schemas.openxmlformats.org/officeDocument/2006/relationships/image" Target="../media/image13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5.jpg"/><Relationship Id="rId4" Type="http://schemas.openxmlformats.org/officeDocument/2006/relationships/image" Target="../media/image12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6.jpg"/><Relationship Id="rId4" Type="http://schemas.openxmlformats.org/officeDocument/2006/relationships/image" Target="../media/image11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3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2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4"/>
          <p:cNvSpPr txBox="1"/>
          <p:nvPr>
            <p:ph type="ctrTitle"/>
          </p:nvPr>
        </p:nvSpPr>
        <p:spPr>
          <a:xfrm>
            <a:off x="344250" y="1403850"/>
            <a:ext cx="8455500" cy="2146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10th Grade Counseling Orientation</a:t>
            </a:r>
            <a:endParaRPr/>
          </a:p>
        </p:txBody>
      </p:sp>
      <p:sp>
        <p:nvSpPr>
          <p:cNvPr id="65" name="Google Shape;65;p14"/>
          <p:cNvSpPr txBox="1"/>
          <p:nvPr>
            <p:ph idx="1" type="subTitle"/>
          </p:nvPr>
        </p:nvSpPr>
        <p:spPr>
          <a:xfrm>
            <a:off x="344250" y="3550650"/>
            <a:ext cx="4910100" cy="577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NAI - 2023-2024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accent4"/>
        </a:solidFill>
      </p:bgPr>
    </p:bg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23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2"/>
                </a:solidFill>
                <a:highlight>
                  <a:schemeClr val="lt1"/>
                </a:highlight>
                <a:latin typeface="Oswald"/>
                <a:ea typeface="Oswald"/>
                <a:cs typeface="Oswald"/>
                <a:sym typeface="Oswald"/>
              </a:rPr>
              <a:t>Personal Counseling</a:t>
            </a:r>
            <a:endParaRPr>
              <a:solidFill>
                <a:schemeClr val="dk2"/>
              </a:solidFill>
              <a:highlight>
                <a:schemeClr val="lt1"/>
              </a:highlight>
              <a:latin typeface="Oswald"/>
              <a:ea typeface="Oswald"/>
              <a:cs typeface="Oswald"/>
              <a:sym typeface="Oswald"/>
            </a:endParaRPr>
          </a:p>
        </p:txBody>
      </p:sp>
      <p:pic>
        <p:nvPicPr>
          <p:cNvPr descr="\\NA\nadata\everyone\install\Microsoft Office media Content\FILES\PFILES\MSOFFICE\MEDIA\CNTCD1\ClipArt5\j0282428.wmf" id="127" name="Google Shape;127;p2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708275" y="1279000"/>
            <a:ext cx="3727450" cy="334803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dk1"/>
        </a:solidFill>
      </p:bgPr>
    </p:bg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24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highlight>
                  <a:schemeClr val="dk2"/>
                </a:highlight>
                <a:latin typeface="Oswald"/>
                <a:ea typeface="Oswald"/>
                <a:cs typeface="Oswald"/>
                <a:sym typeface="Oswald"/>
              </a:rPr>
              <a:t>Group Counseling</a:t>
            </a:r>
            <a:endParaRPr>
              <a:highlight>
                <a:schemeClr val="dk2"/>
              </a:highlight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133" name="Google Shape;133;p24"/>
          <p:cNvSpPr txBox="1"/>
          <p:nvPr>
            <p:ph idx="1" type="body"/>
          </p:nvPr>
        </p:nvSpPr>
        <p:spPr>
          <a:xfrm>
            <a:off x="457200" y="1200150"/>
            <a:ext cx="8229600" cy="33945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 fontScale="85000" lnSpcReduction="20000"/>
          </a:bodyPr>
          <a:lstStyle/>
          <a:p>
            <a:pPr indent="-254000" lvl="0" marL="27305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Noto Sans Symbols"/>
              <a:buChar char="●"/>
            </a:pPr>
            <a:r>
              <a:rPr lang="en" sz="2000">
                <a:solidFill>
                  <a:schemeClr val="dk2"/>
                </a:solidFill>
              </a:rPr>
              <a:t>Coping with Loss </a:t>
            </a:r>
            <a:endParaRPr>
              <a:solidFill>
                <a:schemeClr val="dk2"/>
              </a:solidFill>
            </a:endParaRPr>
          </a:p>
          <a:p>
            <a:pPr indent="-254000" lvl="0" marL="273050" rtl="0" algn="ctr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Noto Sans Symbols"/>
              <a:buChar char="●"/>
            </a:pPr>
            <a:r>
              <a:rPr lang="en" sz="2000">
                <a:solidFill>
                  <a:schemeClr val="dk2"/>
                </a:solidFill>
              </a:rPr>
              <a:t>Coping with Changes in your Family/Stepfamily</a:t>
            </a:r>
            <a:endParaRPr>
              <a:solidFill>
                <a:schemeClr val="dk2"/>
              </a:solidFill>
            </a:endParaRPr>
          </a:p>
          <a:p>
            <a:pPr indent="-254000" lvl="0" marL="273050" rtl="0" algn="ctr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Noto Sans Symbols"/>
              <a:buChar char="●"/>
            </a:pPr>
            <a:r>
              <a:rPr lang="en" sz="2000">
                <a:solidFill>
                  <a:schemeClr val="dk2"/>
                </a:solidFill>
              </a:rPr>
              <a:t>Concerned Person’s Group</a:t>
            </a:r>
            <a:endParaRPr>
              <a:solidFill>
                <a:schemeClr val="dk2"/>
              </a:solidFill>
            </a:endParaRPr>
          </a:p>
          <a:p>
            <a:pPr indent="-254000" lvl="0" marL="273050" rtl="0" algn="ctr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Noto Sans Symbols"/>
              <a:buChar char="●"/>
            </a:pPr>
            <a:r>
              <a:rPr lang="en" sz="2000">
                <a:solidFill>
                  <a:schemeClr val="dk2"/>
                </a:solidFill>
              </a:rPr>
              <a:t>Handling Stress</a:t>
            </a:r>
            <a:endParaRPr>
              <a:solidFill>
                <a:schemeClr val="dk2"/>
              </a:solidFill>
            </a:endParaRPr>
          </a:p>
          <a:p>
            <a:pPr indent="-254000" lvl="0" marL="273050" rtl="0" algn="ctr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Noto Sans Symbols"/>
              <a:buChar char="●"/>
            </a:pPr>
            <a:r>
              <a:rPr lang="en" sz="2000">
                <a:solidFill>
                  <a:schemeClr val="dk2"/>
                </a:solidFill>
              </a:rPr>
              <a:t>Improving Personal Relationships</a:t>
            </a:r>
            <a:endParaRPr>
              <a:solidFill>
                <a:schemeClr val="dk2"/>
              </a:solidFill>
            </a:endParaRPr>
          </a:p>
          <a:p>
            <a:pPr indent="-254000" lvl="0" marL="273050" rtl="0" algn="ctr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Noto Sans Symbols"/>
              <a:buChar char="●"/>
            </a:pPr>
            <a:r>
              <a:rPr lang="en" sz="2000">
                <a:solidFill>
                  <a:schemeClr val="dk2"/>
                </a:solidFill>
              </a:rPr>
              <a:t>Why do I Feel Sad?  What Can I Do?</a:t>
            </a:r>
            <a:endParaRPr>
              <a:solidFill>
                <a:schemeClr val="dk2"/>
              </a:solidFill>
            </a:endParaRPr>
          </a:p>
          <a:p>
            <a:pPr indent="-254000" lvl="0" marL="273050" rtl="0" algn="ctr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Noto Sans Symbols"/>
              <a:buChar char="●"/>
            </a:pPr>
            <a:r>
              <a:rPr lang="en" sz="2000">
                <a:solidFill>
                  <a:schemeClr val="dk2"/>
                </a:solidFill>
              </a:rPr>
              <a:t>Eating Concerns (Anorexia, Bulimia)</a:t>
            </a:r>
            <a:endParaRPr>
              <a:solidFill>
                <a:schemeClr val="dk2"/>
              </a:solidFill>
            </a:endParaRPr>
          </a:p>
          <a:p>
            <a:pPr indent="-254000" lvl="0" marL="273050" rtl="0" algn="ctr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Noto Sans Symbols"/>
              <a:buChar char="●"/>
            </a:pPr>
            <a:r>
              <a:rPr lang="en" sz="2000">
                <a:solidFill>
                  <a:schemeClr val="dk2"/>
                </a:solidFill>
              </a:rPr>
              <a:t>Insight Into Chemical Use</a:t>
            </a:r>
            <a:endParaRPr>
              <a:solidFill>
                <a:schemeClr val="dk2"/>
              </a:solidFill>
            </a:endParaRPr>
          </a:p>
          <a:p>
            <a:pPr indent="-254000" lvl="0" marL="273050" rtl="0" algn="ctr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Noto Sans Symbols"/>
              <a:buChar char="●"/>
            </a:pPr>
            <a:r>
              <a:rPr lang="en" sz="2000">
                <a:solidFill>
                  <a:schemeClr val="dk2"/>
                </a:solidFill>
              </a:rPr>
              <a:t>Aftercare for Recovery</a:t>
            </a:r>
            <a:endParaRPr>
              <a:solidFill>
                <a:schemeClr val="dk2"/>
              </a:solidFill>
            </a:endParaRPr>
          </a:p>
          <a:p>
            <a:pPr indent="-254000" lvl="0" marL="273050" rtl="0" algn="ctr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Noto Sans Symbols"/>
              <a:buChar char="●"/>
            </a:pPr>
            <a:r>
              <a:rPr lang="en" sz="2000">
                <a:solidFill>
                  <a:schemeClr val="dk2"/>
                </a:solidFill>
              </a:rPr>
              <a:t>Coping with Anger</a:t>
            </a:r>
            <a:endParaRPr>
              <a:solidFill>
                <a:schemeClr val="dk2"/>
              </a:solidFill>
            </a:endParaRPr>
          </a:p>
          <a:p>
            <a:pPr indent="-254000" lvl="0" marL="273050" rtl="0" algn="ctr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Noto Sans Symbols"/>
              <a:buChar char="●"/>
            </a:pPr>
            <a:r>
              <a:rPr lang="en" sz="2000">
                <a:solidFill>
                  <a:schemeClr val="dk2"/>
                </a:solidFill>
              </a:rPr>
              <a:t>Quit Smoking</a:t>
            </a:r>
            <a:endParaRPr>
              <a:solidFill>
                <a:schemeClr val="dk2"/>
              </a:solidFill>
            </a:endParaRPr>
          </a:p>
          <a:p>
            <a:pPr indent="-254000" lvl="0" marL="273050" rtl="0" algn="ctr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Noto Sans Symbols"/>
              <a:buChar char="●"/>
            </a:pPr>
            <a:r>
              <a:rPr lang="en" sz="2000">
                <a:solidFill>
                  <a:schemeClr val="dk2"/>
                </a:solidFill>
              </a:rPr>
              <a:t>New Student Group</a:t>
            </a:r>
            <a:endParaRPr sz="2000">
              <a:solidFill>
                <a:schemeClr val="dk2"/>
              </a:solidFill>
            </a:endParaRPr>
          </a:p>
          <a:p>
            <a:pPr indent="-254000" lvl="0" marL="273050" rtl="0" algn="ctr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ct val="100000"/>
              <a:buChar char="●"/>
            </a:pPr>
            <a:r>
              <a:rPr lang="en" sz="2000">
                <a:solidFill>
                  <a:schemeClr val="dk2"/>
                </a:solidFill>
              </a:rPr>
              <a:t>Boys/Girls Group</a:t>
            </a:r>
            <a:endParaRPr sz="2000">
              <a:solidFill>
                <a:schemeClr val="dk2"/>
              </a:solidFill>
            </a:endParaRPr>
          </a:p>
          <a:p>
            <a:pPr indent="-273050" lvl="0" marL="273050" rtl="0" algn="ctr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chemeClr val="dk2"/>
              </a:solidFill>
            </a:endParaRPr>
          </a:p>
          <a:p>
            <a:pPr indent="-273050" lvl="0" marL="273050" rtl="0" algn="ctr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dk2"/>
                </a:solidFill>
              </a:rPr>
              <a:t>***if you are interested in any of these possible groups, please e-mail your counselor***</a:t>
            </a:r>
            <a:endParaRPr>
              <a:solidFill>
                <a:schemeClr val="dk2"/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25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</a:t>
            </a:r>
            <a:r>
              <a:rPr lang="en">
                <a:solidFill>
                  <a:schemeClr val="dk2"/>
                </a:solidFill>
              </a:rPr>
              <a:t>Small Group Google Link</a:t>
            </a:r>
            <a:endParaRPr>
              <a:solidFill>
                <a:schemeClr val="dk2"/>
              </a:solidFill>
            </a:endParaRPr>
          </a:p>
        </p:txBody>
      </p:sp>
      <p:pic>
        <p:nvPicPr>
          <p:cNvPr id="139" name="Google Shape;139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21400" y="1078272"/>
            <a:ext cx="7547707" cy="392772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40" name="Google Shape;140;p25"/>
          <p:cNvCxnSpPr/>
          <p:nvPr/>
        </p:nvCxnSpPr>
        <p:spPr>
          <a:xfrm flipH="1">
            <a:off x="1867100" y="2571750"/>
            <a:ext cx="3780300" cy="2206200"/>
          </a:xfrm>
          <a:prstGeom prst="straightConnector1">
            <a:avLst/>
          </a:prstGeom>
          <a:noFill/>
          <a:ln cap="flat" cmpd="sng" w="76200">
            <a:solidFill>
              <a:srgbClr val="FF0000"/>
            </a:solidFill>
            <a:prstDash val="solid"/>
            <a:round/>
            <a:headEnd len="med" w="med" type="none"/>
            <a:tailEnd len="med" w="med" type="triangle"/>
          </a:ln>
        </p:spPr>
      </p:cxn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accent4"/>
        </a:solidFill>
      </p:bgPr>
    </p:bg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26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  <a:highlight>
                  <a:schemeClr val="accent4"/>
                </a:highlight>
                <a:latin typeface="Oswald"/>
                <a:ea typeface="Oswald"/>
                <a:cs typeface="Oswald"/>
                <a:sym typeface="Oswald"/>
              </a:rPr>
              <a:t>Pre-ACT</a:t>
            </a:r>
            <a:endParaRPr>
              <a:solidFill>
                <a:schemeClr val="lt1"/>
              </a:solidFill>
              <a:highlight>
                <a:schemeClr val="accent4"/>
              </a:highlight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146" name="Google Shape;146;p26"/>
          <p:cNvSpPr txBox="1"/>
          <p:nvPr>
            <p:ph idx="1" type="body"/>
          </p:nvPr>
        </p:nvSpPr>
        <p:spPr>
          <a:xfrm>
            <a:off x="457200" y="1200150"/>
            <a:ext cx="8229600" cy="33945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640"/>
              </a:spcBef>
              <a:spcAft>
                <a:spcPts val="0"/>
              </a:spcAft>
              <a:buNone/>
            </a:pPr>
            <a:r>
              <a:rPr lang="en">
                <a:latin typeface="Playfair Display"/>
                <a:ea typeface="Playfair Display"/>
                <a:cs typeface="Playfair Display"/>
                <a:sym typeface="Playfair Display"/>
              </a:rPr>
              <a:t>-information will be shared through Naviance</a:t>
            </a:r>
            <a:endParaRPr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indent="0" lvl="0" marL="0" rtl="0" algn="l">
              <a:spcBef>
                <a:spcPts val="64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indent="0" lvl="0" marL="0" rtl="0" algn="l">
              <a:spcBef>
                <a:spcPts val="640"/>
              </a:spcBef>
              <a:spcAft>
                <a:spcPts val="0"/>
              </a:spcAft>
              <a:buNone/>
            </a:pPr>
            <a:r>
              <a:rPr lang="en">
                <a:latin typeface="Playfair Display"/>
                <a:ea typeface="Playfair Display"/>
                <a:cs typeface="Playfair Display"/>
                <a:sym typeface="Playfair Display"/>
              </a:rPr>
              <a:t>-Pre ACT will be on</a:t>
            </a:r>
            <a:endParaRPr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indent="0" lvl="0" marL="0" rtl="0" algn="l">
              <a:spcBef>
                <a:spcPts val="640"/>
              </a:spcBef>
              <a:spcAft>
                <a:spcPts val="0"/>
              </a:spcAft>
              <a:buNone/>
            </a:pPr>
            <a:r>
              <a:rPr lang="en">
                <a:latin typeface="Playfair Display"/>
                <a:ea typeface="Playfair Display"/>
                <a:cs typeface="Playfair Display"/>
                <a:sym typeface="Playfair Display"/>
              </a:rPr>
              <a:t>Saturday, January</a:t>
            </a:r>
            <a:endParaRPr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indent="0" lvl="0" marL="0" rtl="0" algn="l">
              <a:spcBef>
                <a:spcPts val="640"/>
              </a:spcBef>
              <a:spcAft>
                <a:spcPts val="0"/>
              </a:spcAft>
              <a:buNone/>
            </a:pPr>
            <a:r>
              <a:rPr lang="en">
                <a:latin typeface="Playfair Display"/>
                <a:ea typeface="Playfair Display"/>
                <a:cs typeface="Playfair Display"/>
                <a:sym typeface="Playfair Display"/>
              </a:rPr>
              <a:t>20th at NAI</a:t>
            </a:r>
            <a:endParaRPr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  <p:pic>
        <p:nvPicPr>
          <p:cNvPr id="147" name="Google Shape;147;p2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195300" y="2008725"/>
            <a:ext cx="4744775" cy="2723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dk1"/>
        </a:solidFill>
      </p:bgPr>
    </p:bg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27"/>
          <p:cNvSpPr txBox="1"/>
          <p:nvPr>
            <p:ph type="title"/>
          </p:nvPr>
        </p:nvSpPr>
        <p:spPr>
          <a:xfrm>
            <a:off x="457200" y="205974"/>
            <a:ext cx="8229600" cy="13050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u="sng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rPr>
              <a:t>PSAT</a:t>
            </a:r>
            <a:endParaRPr u="sng">
              <a:solidFill>
                <a:schemeClr val="dk2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153" name="Google Shape;153;p27"/>
          <p:cNvSpPr txBox="1"/>
          <p:nvPr>
            <p:ph idx="1" type="body"/>
          </p:nvPr>
        </p:nvSpPr>
        <p:spPr>
          <a:xfrm>
            <a:off x="457200" y="1510975"/>
            <a:ext cx="8229600" cy="33945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 fontScale="55000" lnSpcReduction="20000"/>
          </a:bodyPr>
          <a:lstStyle/>
          <a:p>
            <a:pPr indent="0" lvl="0" marL="0" rtl="0" algn="l">
              <a:spcBef>
                <a:spcPts val="640"/>
              </a:spcBef>
              <a:spcAft>
                <a:spcPts val="0"/>
              </a:spcAft>
              <a:buNone/>
            </a:pPr>
            <a:r>
              <a:rPr lang="en" sz="4299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-PSAT is currently open to 11th grade students </a:t>
            </a:r>
            <a:r>
              <a:rPr lang="en" sz="4299" u="sng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ONLY</a:t>
            </a:r>
            <a:endParaRPr sz="4299" u="sng">
              <a:solidFill>
                <a:schemeClr val="dk2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indent="0" lvl="0" marL="0" rtl="0" algn="l">
              <a:spcBef>
                <a:spcPts val="640"/>
              </a:spcBef>
              <a:spcAft>
                <a:spcPts val="0"/>
              </a:spcAft>
              <a:buNone/>
            </a:pPr>
            <a:r>
              <a:t/>
            </a:r>
            <a:endParaRPr sz="4299">
              <a:solidFill>
                <a:schemeClr val="dk2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indent="0" lvl="0" marL="0" rtl="0" algn="l">
              <a:spcBef>
                <a:spcPts val="640"/>
              </a:spcBef>
              <a:spcAft>
                <a:spcPts val="0"/>
              </a:spcAft>
              <a:buNone/>
            </a:pPr>
            <a:r>
              <a:rPr lang="en" sz="4299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-Listen for announcements on October 3rd and October 6th regarding available spots for 10th grade students</a:t>
            </a:r>
            <a:endParaRPr sz="4299">
              <a:solidFill>
                <a:schemeClr val="dk2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indent="0" lvl="0" marL="0" rtl="0" algn="l">
              <a:spcBef>
                <a:spcPts val="640"/>
              </a:spcBef>
              <a:spcAft>
                <a:spcPts val="0"/>
              </a:spcAft>
              <a:buNone/>
            </a:pPr>
            <a:r>
              <a:t/>
            </a:r>
            <a:endParaRPr sz="4299">
              <a:solidFill>
                <a:schemeClr val="dk2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indent="0" lvl="0" marL="0" rtl="0" algn="l">
              <a:spcBef>
                <a:spcPts val="640"/>
              </a:spcBef>
              <a:spcAft>
                <a:spcPts val="0"/>
              </a:spcAft>
              <a:buNone/>
            </a:pPr>
            <a:r>
              <a:rPr lang="en" sz="4299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-You may pick up a registration form in the counseling office. Spots will only be available depending on 11th grade registration.</a:t>
            </a:r>
            <a:endParaRPr sz="4299">
              <a:solidFill>
                <a:schemeClr val="dk2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indent="0" lvl="0" marL="0" rtl="0" algn="l">
              <a:spcBef>
                <a:spcPts val="64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2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indent="0" lvl="0" marL="0" rtl="0" algn="l">
              <a:spcBef>
                <a:spcPts val="64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2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28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5100">
                <a:solidFill>
                  <a:schemeClr val="dk2"/>
                </a:solidFill>
                <a:highlight>
                  <a:schemeClr val="lt1"/>
                </a:highlight>
                <a:latin typeface="Oswald"/>
                <a:ea typeface="Oswald"/>
                <a:cs typeface="Oswald"/>
                <a:sym typeface="Oswald"/>
              </a:rPr>
              <a:t>Welcome to Naviance</a:t>
            </a:r>
            <a:endParaRPr sz="5100">
              <a:solidFill>
                <a:schemeClr val="dk2"/>
              </a:solidFill>
              <a:highlight>
                <a:schemeClr val="lt1"/>
              </a:highlight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159" name="Google Shape;159;p28"/>
          <p:cNvSpPr txBox="1"/>
          <p:nvPr>
            <p:ph idx="1" type="body"/>
          </p:nvPr>
        </p:nvSpPr>
        <p:spPr>
          <a:xfrm>
            <a:off x="457200" y="1435900"/>
            <a:ext cx="8229600" cy="33945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 lnSpcReduction="10000"/>
          </a:bodyPr>
          <a:lstStyle/>
          <a:p>
            <a:pPr indent="-342900" lvl="0" marL="3429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layfair Display"/>
              <a:buChar char="➢"/>
            </a:pPr>
            <a:r>
              <a:rPr lang="en" sz="280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Naviance is a web-based resource for students and parents that encourages and supports post high school career and college planning.</a:t>
            </a:r>
            <a:endParaRPr>
              <a:solidFill>
                <a:schemeClr val="dk2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indent="-342900" lvl="0" marL="342900" rtl="0" algn="l">
              <a:spcBef>
                <a:spcPts val="56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layfair Display"/>
              <a:buChar char="➢"/>
            </a:pPr>
            <a:r>
              <a:rPr lang="en" sz="280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Family Connection is specific to our school.</a:t>
            </a:r>
            <a:endParaRPr>
              <a:solidFill>
                <a:schemeClr val="dk2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indent="-342900" lvl="0" marL="342900" rtl="0" algn="l">
              <a:spcBef>
                <a:spcPts val="56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layfair Display"/>
              <a:buChar char="➢"/>
            </a:pPr>
            <a:r>
              <a:rPr lang="en" sz="280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Family Connection is linked with Naviance Succeed, a service that is used in School Counseling.</a:t>
            </a:r>
            <a:endParaRPr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accent4"/>
        </a:solidFill>
      </p:bgPr>
    </p:bg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29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2"/>
                </a:solidFill>
                <a:highlight>
                  <a:schemeClr val="accent4"/>
                </a:highlight>
                <a:latin typeface="Oswald"/>
                <a:ea typeface="Oswald"/>
                <a:cs typeface="Oswald"/>
                <a:sym typeface="Oswald"/>
              </a:rPr>
              <a:t>How Can I Use It?</a:t>
            </a:r>
            <a:endParaRPr>
              <a:solidFill>
                <a:schemeClr val="dk2"/>
              </a:solidFill>
              <a:highlight>
                <a:schemeClr val="accent4"/>
              </a:highlight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165" name="Google Shape;165;p29"/>
          <p:cNvSpPr txBox="1"/>
          <p:nvPr>
            <p:ph idx="1" type="body"/>
          </p:nvPr>
        </p:nvSpPr>
        <p:spPr>
          <a:xfrm>
            <a:off x="457200" y="1146575"/>
            <a:ext cx="8229600" cy="38553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 lnSpcReduction="10000"/>
          </a:bodyPr>
          <a:lstStyle/>
          <a:p>
            <a:pPr indent="-355600" lvl="0" marL="3429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Playfair Display"/>
              <a:buChar char="•"/>
            </a:pPr>
            <a:r>
              <a:rPr lang="en" sz="240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Career Planning</a:t>
            </a:r>
            <a:endParaRPr sz="3400">
              <a:solidFill>
                <a:schemeClr val="dk2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indent="-298450" lvl="1" marL="742950" rtl="0" algn="l">
              <a:spcBef>
                <a:spcPts val="44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Playfair Display"/>
              <a:buChar char="–"/>
            </a:pPr>
            <a:r>
              <a:rPr lang="en" sz="240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Learning Style Inventory, Interest Inventory, Personality Inventory, Resume Building</a:t>
            </a:r>
            <a:endParaRPr sz="3000">
              <a:solidFill>
                <a:schemeClr val="dk2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indent="-355600" lvl="0" marL="342900" rtl="0" algn="l">
              <a:spcBef>
                <a:spcPts val="44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Playfair Display"/>
              <a:buChar char="•"/>
            </a:pPr>
            <a:r>
              <a:rPr lang="en" sz="240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College Planning</a:t>
            </a:r>
            <a:endParaRPr sz="3400">
              <a:solidFill>
                <a:schemeClr val="dk2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indent="-298450" lvl="1" marL="742950" rtl="0" algn="l">
              <a:spcBef>
                <a:spcPts val="44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Playfair Display"/>
              <a:buChar char="–"/>
            </a:pPr>
            <a:r>
              <a:rPr lang="en" sz="240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College Search, Application Process, College Major Exploration, Scholarship/Financial Aid Resources</a:t>
            </a:r>
            <a:endParaRPr sz="3000">
              <a:solidFill>
                <a:schemeClr val="dk2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indent="-355600" lvl="0" marL="342900" rtl="0" algn="l">
              <a:spcBef>
                <a:spcPts val="44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Playfair Display"/>
              <a:buChar char="•"/>
            </a:pPr>
            <a:r>
              <a:rPr lang="en" sz="240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Success Planning</a:t>
            </a:r>
            <a:endParaRPr sz="3400">
              <a:solidFill>
                <a:schemeClr val="dk2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indent="-298450" lvl="1" marL="742950" rtl="0" algn="l">
              <a:spcBef>
                <a:spcPts val="44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Playfair Display"/>
              <a:buChar char="–"/>
            </a:pPr>
            <a:r>
              <a:rPr lang="en" sz="240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Personalized Goals and Tasks, Journal Entries, Student Planner</a:t>
            </a:r>
            <a:endParaRPr sz="3000"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dk1"/>
        </a:solidFill>
      </p:bgPr>
    </p:bg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30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rPr>
              <a:t>Getting Started - Naviance</a:t>
            </a:r>
            <a:endParaRPr>
              <a:solidFill>
                <a:schemeClr val="dk2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171" name="Google Shape;171;p30"/>
          <p:cNvSpPr txBox="1"/>
          <p:nvPr>
            <p:ph idx="1" type="body"/>
          </p:nvPr>
        </p:nvSpPr>
        <p:spPr>
          <a:xfrm>
            <a:off x="457200" y="1200150"/>
            <a:ext cx="8229600" cy="33945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64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2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indent="0" lvl="0" marL="0" rtl="0" algn="ctr">
              <a:spcBef>
                <a:spcPts val="64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***Login to Naviance through your TIGER ID portal***</a:t>
            </a:r>
            <a:endParaRPr>
              <a:solidFill>
                <a:schemeClr val="dk2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indent="0" lvl="0" marL="0" rtl="0" algn="ctr">
              <a:spcBef>
                <a:spcPts val="64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2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indent="0" lvl="0" marL="0" rtl="0" algn="ctr">
              <a:spcBef>
                <a:spcPts val="64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2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  <p:pic>
        <p:nvPicPr>
          <p:cNvPr id="172" name="Google Shape;172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794500" y="2989850"/>
            <a:ext cx="1555000" cy="12204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7" name="Google Shape;177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06675"/>
            <a:ext cx="8171975" cy="372694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78" name="Google Shape;178;p31"/>
          <p:cNvCxnSpPr/>
          <p:nvPr/>
        </p:nvCxnSpPr>
        <p:spPr>
          <a:xfrm>
            <a:off x="6380225" y="2571750"/>
            <a:ext cx="1097400" cy="10974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179" name="Google Shape;179;p31"/>
          <p:cNvSpPr txBox="1"/>
          <p:nvPr/>
        </p:nvSpPr>
        <p:spPr>
          <a:xfrm>
            <a:off x="265175" y="3970775"/>
            <a:ext cx="8059200" cy="811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latin typeface="Playfair Display"/>
                <a:ea typeface="Playfair Display"/>
                <a:cs typeface="Playfair Display"/>
                <a:sym typeface="Playfair Display"/>
              </a:rPr>
              <a:t>On the </a:t>
            </a:r>
            <a:r>
              <a:rPr b="1" lang="en">
                <a:latin typeface="Playfair Display"/>
                <a:ea typeface="Playfair Display"/>
                <a:cs typeface="Playfair Display"/>
                <a:sym typeface="Playfair Display"/>
              </a:rPr>
              <a:t>homepage, scroll down to find the “Tasks from My School” and click on “Go to My Planner.” You will see a list of tasks assigned to you by Bryan Kiggins. Please complete the tasks listed, including ones from your 9th grade year.</a:t>
            </a:r>
            <a:endParaRPr b="1"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3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32"/>
          <p:cNvSpPr txBox="1"/>
          <p:nvPr>
            <p:ph type="ctrTitle"/>
          </p:nvPr>
        </p:nvSpPr>
        <p:spPr>
          <a:xfrm>
            <a:off x="344250" y="1403850"/>
            <a:ext cx="8455500" cy="2146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Thank You!</a:t>
            </a:r>
            <a:endParaRPr/>
          </a:p>
        </p:txBody>
      </p:sp>
      <p:sp>
        <p:nvSpPr>
          <p:cNvPr id="185" name="Google Shape;185;p32"/>
          <p:cNvSpPr txBox="1"/>
          <p:nvPr>
            <p:ph idx="1" type="subTitle"/>
          </p:nvPr>
        </p:nvSpPr>
        <p:spPr>
          <a:xfrm>
            <a:off x="344250" y="3550650"/>
            <a:ext cx="4910100" cy="577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NAI - 2023-2024 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5"/>
          <p:cNvSpPr txBox="1"/>
          <p:nvPr>
            <p:ph type="title"/>
          </p:nvPr>
        </p:nvSpPr>
        <p:spPr>
          <a:xfrm>
            <a:off x="311700" y="275250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sz="3580">
                <a:solidFill>
                  <a:schemeClr val="dk2"/>
                </a:solidFill>
                <a:highlight>
                  <a:srgbClr val="FFD966"/>
                </a:highlight>
              </a:rPr>
              <a:t>NAI Counseling Department</a:t>
            </a:r>
            <a:endParaRPr sz="3580">
              <a:solidFill>
                <a:schemeClr val="dk2"/>
              </a:solidFill>
              <a:highlight>
                <a:srgbClr val="FFD966"/>
              </a:highlight>
            </a:endParaRPr>
          </a:p>
        </p:txBody>
      </p:sp>
      <p:sp>
        <p:nvSpPr>
          <p:cNvPr id="71" name="Google Shape;71;p15"/>
          <p:cNvSpPr txBox="1"/>
          <p:nvPr>
            <p:ph idx="1" type="body"/>
          </p:nvPr>
        </p:nvSpPr>
        <p:spPr>
          <a:xfrm>
            <a:off x="311700" y="1133675"/>
            <a:ext cx="8520600" cy="3665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32500" lnSpcReduction="1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6284"/>
              <a:t>Where is the Counseling office?</a:t>
            </a:r>
            <a:endParaRPr b="1" sz="6284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6284"/>
              <a:t>The Counseling Office is located at the top of the stairs, from the Cafeteria, in A hall.</a:t>
            </a:r>
            <a:endParaRPr sz="6284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6284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b="1" lang="en" sz="6284"/>
              <a:t>How do I know who my counselor is?</a:t>
            </a:r>
            <a:endParaRPr b="1" sz="6284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6284"/>
              <a:t>Students are assigned to counselors by their first letter of their last name.</a:t>
            </a:r>
            <a:endParaRPr sz="6284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6"/>
          <p:cNvSpPr txBox="1"/>
          <p:nvPr>
            <p:ph type="title"/>
          </p:nvPr>
        </p:nvSpPr>
        <p:spPr>
          <a:xfrm>
            <a:off x="311700" y="1664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sz="3580">
                <a:solidFill>
                  <a:schemeClr val="dk2"/>
                </a:solidFill>
                <a:highlight>
                  <a:srgbClr val="FFD966"/>
                </a:highlight>
              </a:rPr>
              <a:t>Meet the NAI Counselors</a:t>
            </a:r>
            <a:endParaRPr sz="3580" u="sng"/>
          </a:p>
        </p:txBody>
      </p:sp>
      <p:sp>
        <p:nvSpPr>
          <p:cNvPr id="77" name="Google Shape;77;p16"/>
          <p:cNvSpPr txBox="1"/>
          <p:nvPr>
            <p:ph idx="1" type="body"/>
          </p:nvPr>
        </p:nvSpPr>
        <p:spPr>
          <a:xfrm>
            <a:off x="311700" y="1234075"/>
            <a:ext cx="8520600" cy="333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2743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Mr. Kiggins, A - Dn								bkiggins@northallegheny.org</a:t>
            </a:r>
            <a:endParaRPr b="1"/>
          </a:p>
          <a:p>
            <a:pPr indent="457200" lvl="0" marL="274320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457200" lvl="0" marL="274320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457200" lvl="0" marL="274320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457200" lvl="0" marL="365760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b="1"/>
          </a:p>
          <a:p>
            <a:pPr indent="0" lvl="0" marL="36576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      Mrs. Lewis, Do - J</a:t>
            </a:r>
            <a:endParaRPr b="1"/>
          </a:p>
          <a:p>
            <a:pPr indent="0" lvl="0" marL="2743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    mlewis@northallegheny.org				         </a:t>
            </a:r>
            <a:endParaRPr b="1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 b="1"/>
          </a:p>
        </p:txBody>
      </p:sp>
      <p:pic>
        <p:nvPicPr>
          <p:cNvPr descr="C:\Users\bkiggins\AppData\Local\Microsoft\Windows\Temporary Internet Files\Content.Outlook\XUAXU2W9\IMG_4187.JPG" id="78" name="Google Shape;78;p16"/>
          <p:cNvPicPr preferRelativeResize="0"/>
          <p:nvPr/>
        </p:nvPicPr>
        <p:blipFill rotWithShape="1">
          <a:blip r:embed="rId3">
            <a:alphaModFix/>
          </a:blip>
          <a:srcRect b="0" l="6040" r="5518" t="6603"/>
          <a:stretch/>
        </p:blipFill>
        <p:spPr>
          <a:xfrm>
            <a:off x="129552" y="1125202"/>
            <a:ext cx="2945699" cy="2332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79" name="Google Shape;79;p16"/>
          <p:cNvPicPr preferRelativeResize="0"/>
          <p:nvPr/>
        </p:nvPicPr>
        <p:blipFill rotWithShape="1">
          <a:blip r:embed="rId4">
            <a:alphaModFix/>
          </a:blip>
          <a:srcRect b="0" l="0" r="27969" t="0"/>
          <a:stretch/>
        </p:blipFill>
        <p:spPr>
          <a:xfrm rot="5400000">
            <a:off x="6311775" y="2289875"/>
            <a:ext cx="2606450" cy="24346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7"/>
          <p:cNvSpPr txBox="1"/>
          <p:nvPr>
            <p:ph type="title"/>
          </p:nvPr>
        </p:nvSpPr>
        <p:spPr>
          <a:xfrm>
            <a:off x="311700" y="1664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sz="3580">
                <a:solidFill>
                  <a:schemeClr val="dk2"/>
                </a:solidFill>
                <a:highlight>
                  <a:srgbClr val="FFD966"/>
                </a:highlight>
              </a:rPr>
              <a:t>Meet the NAI Counselors</a:t>
            </a:r>
            <a:endParaRPr sz="3580" u="sng"/>
          </a:p>
        </p:txBody>
      </p:sp>
      <p:sp>
        <p:nvSpPr>
          <p:cNvPr id="85" name="Google Shape;85;p17"/>
          <p:cNvSpPr txBox="1"/>
          <p:nvPr>
            <p:ph idx="1" type="body"/>
          </p:nvPr>
        </p:nvSpPr>
        <p:spPr>
          <a:xfrm>
            <a:off x="311700" y="1234075"/>
            <a:ext cx="8520600" cy="333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10000"/>
          </a:bodyPr>
          <a:lstStyle/>
          <a:p>
            <a:pPr indent="0" lvl="0" marL="2743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    </a:t>
            </a:r>
            <a:r>
              <a:rPr b="1" lang="en"/>
              <a:t>Mrs. Mayhew, K - M</a:t>
            </a:r>
            <a:endParaRPr b="1"/>
          </a:p>
          <a:p>
            <a:pPr indent="0" lvl="0" marL="2743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    mmayhew@northallegheny.org</a:t>
            </a:r>
            <a:endParaRPr b="1"/>
          </a:p>
          <a:p>
            <a:pPr indent="457200" lvl="0" marL="2743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457200" lvl="0" marL="274320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457200" lvl="0" marL="365760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457200" lvl="0" marL="36576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36576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      </a:t>
            </a:r>
            <a:endParaRPr/>
          </a:p>
          <a:p>
            <a:pPr indent="0" lvl="0" marL="36576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457200" lvl="0" marL="2743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   </a:t>
            </a:r>
            <a:r>
              <a:rPr b="1" lang="en"/>
              <a:t>Mr. Butler, N - Sh</a:t>
            </a:r>
            <a:endParaRPr b="1"/>
          </a:p>
          <a:p>
            <a:pPr indent="0" lvl="0" marL="18288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      mbutler@northallegheny.org</a:t>
            </a:r>
            <a:r>
              <a:rPr lang="en"/>
              <a:t>				         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86" name="Google Shape;86;p1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49225" y="894547"/>
            <a:ext cx="3164951" cy="23737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:\Users\bkiggins\AppData\Local\Microsoft\Windows\Temporary Internet Files\Content.Outlook\6OMCBWL4\20170920_101842.jpg" id="87" name="Google Shape;87;p17"/>
          <p:cNvPicPr preferRelativeResize="0"/>
          <p:nvPr/>
        </p:nvPicPr>
        <p:blipFill rotWithShape="1">
          <a:blip r:embed="rId4">
            <a:alphaModFix/>
          </a:blip>
          <a:srcRect b="22547" l="8500" r="11907" t="16215"/>
          <a:stretch/>
        </p:blipFill>
        <p:spPr>
          <a:xfrm>
            <a:off x="5756725" y="1994300"/>
            <a:ext cx="2909101" cy="2985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8"/>
          <p:cNvSpPr txBox="1"/>
          <p:nvPr>
            <p:ph type="title"/>
          </p:nvPr>
        </p:nvSpPr>
        <p:spPr>
          <a:xfrm>
            <a:off x="311700" y="1664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sz="3580">
                <a:solidFill>
                  <a:schemeClr val="dk2"/>
                </a:solidFill>
                <a:highlight>
                  <a:srgbClr val="FFD966"/>
                </a:highlight>
              </a:rPr>
              <a:t>Meet the NAI Counselors</a:t>
            </a:r>
            <a:endParaRPr sz="3580" u="sng"/>
          </a:p>
        </p:txBody>
      </p:sp>
      <p:sp>
        <p:nvSpPr>
          <p:cNvPr id="93" name="Google Shape;93;p18"/>
          <p:cNvSpPr txBox="1"/>
          <p:nvPr>
            <p:ph idx="1" type="body"/>
          </p:nvPr>
        </p:nvSpPr>
        <p:spPr>
          <a:xfrm>
            <a:off x="311700" y="1234075"/>
            <a:ext cx="8520600" cy="333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32500" lnSpcReduction="10000"/>
          </a:bodyPr>
          <a:lstStyle/>
          <a:p>
            <a:pPr indent="0" lvl="0" marL="2743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    </a:t>
            </a:r>
            <a:r>
              <a:rPr b="1" lang="en" sz="5830"/>
              <a:t>Mrs. Liebenguth, Si - Z</a:t>
            </a:r>
            <a:endParaRPr b="1" sz="5830"/>
          </a:p>
          <a:p>
            <a:pPr indent="0" lvl="0" marL="2743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5830"/>
              <a:t> rliebenguth@northallegheny.org</a:t>
            </a:r>
            <a:endParaRPr b="1" sz="5830"/>
          </a:p>
          <a:p>
            <a:pPr indent="0" lvl="0" marL="2743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7368"/>
          </a:p>
          <a:p>
            <a:pPr indent="0" lvl="0" marL="2743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7368"/>
          </a:p>
          <a:p>
            <a:pPr indent="0" lvl="0" marL="2743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7368"/>
          </a:p>
          <a:p>
            <a:pPr indent="0" lvl="0" marL="45720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7368"/>
              <a:t>   </a:t>
            </a:r>
            <a:r>
              <a:rPr b="1" lang="en" sz="5522"/>
              <a:t>  </a:t>
            </a:r>
            <a:r>
              <a:rPr b="1" lang="en" sz="5522"/>
              <a:t>M</a:t>
            </a:r>
            <a:r>
              <a:rPr b="1" lang="en" sz="5522"/>
              <a:t>s. McLeod</a:t>
            </a:r>
            <a:endParaRPr b="1" sz="5522"/>
          </a:p>
          <a:p>
            <a:pPr indent="457200" lvl="0" marL="22860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5522"/>
              <a:t>       	       Counseling Department</a:t>
            </a:r>
            <a:endParaRPr b="1" sz="5522"/>
          </a:p>
          <a:p>
            <a:pPr indent="457200" lvl="0" marL="45720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5522"/>
              <a:t> Secretary</a:t>
            </a:r>
            <a:endParaRPr b="1" sz="5522"/>
          </a:p>
          <a:p>
            <a:pPr indent="0" lvl="0" marL="45720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5522"/>
              <a:t> 412-369-546</a:t>
            </a:r>
            <a:r>
              <a:rPr b="1" lang="en" sz="5830"/>
              <a:t>4</a:t>
            </a:r>
            <a:endParaRPr b="1" sz="5830"/>
          </a:p>
          <a:p>
            <a:pPr indent="457200" lvl="0" marL="36576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36576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      </a:t>
            </a:r>
            <a:endParaRPr/>
          </a:p>
          <a:p>
            <a:pPr indent="0" lvl="0" marL="36576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457200" lvl="0" marL="2743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  				         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descr="C:\Users\mwallace\AppData\Local\Microsoft\Windows\Temporary Internet Files\Content.Outlook\TCUV0A2G\IMG_0221.jpg" id="94" name="Google Shape;94;p18"/>
          <p:cNvPicPr preferRelativeResize="0"/>
          <p:nvPr/>
        </p:nvPicPr>
        <p:blipFill rotWithShape="1">
          <a:blip r:embed="rId3">
            <a:alphaModFix/>
          </a:blip>
          <a:srcRect b="0" l="10359" r="8832" t="0"/>
          <a:stretch/>
        </p:blipFill>
        <p:spPr>
          <a:xfrm>
            <a:off x="519750" y="1234075"/>
            <a:ext cx="2558426" cy="2233674"/>
          </a:xfrm>
          <a:prstGeom prst="rect">
            <a:avLst/>
          </a:prstGeom>
          <a:noFill/>
          <a:ln>
            <a:noFill/>
          </a:ln>
        </p:spPr>
      </p:pic>
      <p:pic>
        <p:nvPicPr>
          <p:cNvPr id="95" name="Google Shape;95;p18"/>
          <p:cNvPicPr preferRelativeResize="0"/>
          <p:nvPr/>
        </p:nvPicPr>
        <p:blipFill rotWithShape="1">
          <a:blip r:embed="rId4">
            <a:alphaModFix/>
          </a:blip>
          <a:srcRect b="27177" l="0" r="0" t="0"/>
          <a:stretch/>
        </p:blipFill>
        <p:spPr>
          <a:xfrm>
            <a:off x="6714700" y="2666225"/>
            <a:ext cx="2264175" cy="2304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accent4"/>
        </a:solidFill>
      </p:bgPr>
    </p:bg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19"/>
          <p:cNvSpPr txBox="1"/>
          <p:nvPr>
            <p:ph type="title"/>
          </p:nvPr>
        </p:nvSpPr>
        <p:spPr>
          <a:xfrm>
            <a:off x="311700" y="29147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sz="3700"/>
              <a:t>How To Meet With Your Counselor</a:t>
            </a:r>
            <a:endParaRPr sz="3700"/>
          </a:p>
        </p:txBody>
      </p:sp>
      <p:sp>
        <p:nvSpPr>
          <p:cNvPr id="101" name="Google Shape;101;p19"/>
          <p:cNvSpPr txBox="1"/>
          <p:nvPr>
            <p:ph idx="1" type="body"/>
          </p:nvPr>
        </p:nvSpPr>
        <p:spPr>
          <a:xfrm>
            <a:off x="311700" y="1234075"/>
            <a:ext cx="8520600" cy="333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2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</a:pPr>
            <a:r>
              <a:rPr lang="en" sz="2800"/>
              <a:t>If you need to speak with your counselor, you may stop by the counseling office or e-mail them to set up a time to meet in person.</a:t>
            </a:r>
            <a:endParaRPr sz="28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</a:pPr>
            <a:r>
              <a:t/>
            </a:r>
            <a:endParaRPr sz="28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</a:pPr>
            <a:r>
              <a:rPr lang="en" sz="2800"/>
              <a:t>Mr. Kiggins - bkiggins@northallegheny.org</a:t>
            </a:r>
            <a:endParaRPr sz="28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</a:pPr>
            <a:r>
              <a:rPr lang="en" sz="2800"/>
              <a:t>Mrs. Lewis - mlewis@northallegheny.org</a:t>
            </a:r>
            <a:endParaRPr sz="28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</a:pPr>
            <a:r>
              <a:rPr lang="en" sz="2800"/>
              <a:t>Mrs. Mayhew - mmayhew@northallegheny.org</a:t>
            </a:r>
            <a:endParaRPr sz="28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</a:pPr>
            <a:r>
              <a:rPr lang="en" sz="2800"/>
              <a:t>Mr. Butler - mbutler@northallegheny.org</a:t>
            </a:r>
            <a:endParaRPr sz="28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</a:pPr>
            <a:r>
              <a:rPr lang="en" sz="2800"/>
              <a:t>Mrs. Liebenguth - rliebenguth@northallegheny.org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dk1"/>
        </a:solidFill>
      </p:bgPr>
    </p:bg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20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</a:pPr>
            <a:r>
              <a:rPr i="0" lang="en" sz="4000" u="none" cap="none" strike="noStrike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rPr>
              <a:t>NAI </a:t>
            </a:r>
            <a:r>
              <a:rPr lang="en" sz="4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rPr>
              <a:t>10th </a:t>
            </a:r>
            <a:r>
              <a:rPr i="0" lang="en" sz="4000" u="none" cap="none" strike="noStrike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rPr>
              <a:t>Grade Course Sequence</a:t>
            </a:r>
            <a:endParaRPr>
              <a:solidFill>
                <a:schemeClr val="dk2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107" name="Google Shape;107;p20"/>
          <p:cNvSpPr txBox="1"/>
          <p:nvPr>
            <p:ph idx="1" type="body"/>
          </p:nvPr>
        </p:nvSpPr>
        <p:spPr>
          <a:xfrm>
            <a:off x="457200" y="1200150"/>
            <a:ext cx="8229600" cy="3693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92500" lnSpcReduction="20000"/>
          </a:bodyPr>
          <a:lstStyle/>
          <a:p>
            <a:pPr indent="0" lvl="0" marL="0" marR="0" rtl="0" algn="l">
              <a:lnSpc>
                <a:spcPct val="80000"/>
              </a:lnSpc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rPr b="1" i="0" lang="en" sz="2200" u="sng" cap="none" strike="noStrik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Required			</a:t>
            </a:r>
            <a:endParaRPr>
              <a:solidFill>
                <a:schemeClr val="dk2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indent="-342900" lvl="0" marL="342900" marR="0" rtl="0" algn="l">
              <a:lnSpc>
                <a:spcPct val="80000"/>
              </a:lnSpc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rPr i="0" lang="en" sz="2200" u="none" cap="none" strike="noStrik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English</a:t>
            </a:r>
            <a:r>
              <a:rPr lang="en" sz="220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				</a:t>
            </a:r>
            <a:r>
              <a:rPr i="0" lang="en" sz="2200" u="none" cap="none" strike="noStrik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1.0 credit</a:t>
            </a:r>
            <a:endParaRPr>
              <a:solidFill>
                <a:schemeClr val="dk2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indent="-342900" lvl="0" marL="342900" marR="0" rtl="0" algn="l">
              <a:lnSpc>
                <a:spcPct val="80000"/>
              </a:lnSpc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rPr lang="en" sz="220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World Cultures		1.0 credit</a:t>
            </a:r>
            <a:endParaRPr>
              <a:solidFill>
                <a:schemeClr val="dk2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indent="-342900" lvl="0" marL="342900" marR="0" rtl="0" algn="l">
              <a:lnSpc>
                <a:spcPct val="80000"/>
              </a:lnSpc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rPr i="0" lang="en" sz="2200" u="none" cap="none" strike="noStrik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Math</a:t>
            </a:r>
            <a:r>
              <a:rPr lang="en" sz="220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				</a:t>
            </a:r>
            <a:r>
              <a:rPr i="0" lang="en" sz="2200" u="none" cap="none" strike="noStrik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1.0 credit</a:t>
            </a:r>
            <a:endParaRPr>
              <a:solidFill>
                <a:schemeClr val="dk2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indent="-342900" lvl="0" marL="342900" marR="0" rtl="0" algn="l">
              <a:lnSpc>
                <a:spcPct val="80000"/>
              </a:lnSpc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rPr i="0" lang="en" sz="2200" u="none" cap="none" strike="noStrik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Science</a:t>
            </a:r>
            <a:r>
              <a:rPr lang="en" sz="220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				</a:t>
            </a:r>
            <a:r>
              <a:rPr i="0" lang="en" sz="2200" u="none" cap="none" strike="noStrik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1.0 credit</a:t>
            </a:r>
            <a:endParaRPr>
              <a:solidFill>
                <a:schemeClr val="dk2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indent="-342900" lvl="0" marL="342900" marR="0" rtl="0" algn="l">
              <a:lnSpc>
                <a:spcPct val="80000"/>
              </a:lnSpc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rPr i="0" lang="en" sz="2200" u="none" cap="none" strike="noStrik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Physical Education</a:t>
            </a:r>
            <a:r>
              <a:rPr lang="en" sz="220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	</a:t>
            </a:r>
            <a:r>
              <a:rPr i="0" lang="en" sz="2200" u="none" cap="none" strike="noStrik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0.5 credit</a:t>
            </a:r>
            <a:endParaRPr>
              <a:solidFill>
                <a:schemeClr val="dk2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indent="-342900" lvl="0" marL="342900" marR="0" rtl="0" algn="l">
              <a:lnSpc>
                <a:spcPct val="80000"/>
              </a:lnSpc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rPr lang="en" sz="220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Wellness</a:t>
            </a:r>
            <a:r>
              <a:rPr lang="en" sz="220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			</a:t>
            </a:r>
            <a:r>
              <a:rPr i="0" lang="en" sz="2200" u="none" cap="none" strike="noStrik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0.5 credit (if not taken in 9th</a:t>
            </a:r>
            <a:r>
              <a:rPr lang="en" sz="220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)</a:t>
            </a:r>
            <a:endParaRPr>
              <a:solidFill>
                <a:schemeClr val="dk2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indent="-342900" lvl="0" marL="342900" marR="0" rtl="0" algn="l">
              <a:lnSpc>
                <a:spcPct val="80000"/>
              </a:lnSpc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t/>
            </a:r>
            <a:endParaRPr sz="2200">
              <a:solidFill>
                <a:schemeClr val="dk2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indent="-342900" lvl="0" marL="342900" marR="0" rtl="0" algn="l">
              <a:lnSpc>
                <a:spcPct val="80000"/>
              </a:lnSpc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rPr i="0" lang="en" sz="2200" u="none" cap="none" strike="noStrik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Total				4.5/5.0 credits</a:t>
            </a:r>
            <a:endParaRPr>
              <a:solidFill>
                <a:schemeClr val="dk2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indent="-342900" lvl="0" marL="342900" marR="0" rtl="0" algn="l">
              <a:lnSpc>
                <a:spcPct val="80000"/>
              </a:lnSpc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rPr i="0" lang="en" sz="2200" u="none" cap="none" strike="noStrik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Elective Courses:</a:t>
            </a:r>
            <a:r>
              <a:rPr lang="en" sz="220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 </a:t>
            </a:r>
            <a:r>
              <a:rPr i="0" lang="en" sz="2200" u="none" cap="none" strike="noStrik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up to 3.0 credits (must sche</a:t>
            </a:r>
            <a:r>
              <a:rPr lang="en" sz="220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dule </a:t>
            </a:r>
            <a:r>
              <a:rPr i="0" lang="en" sz="2200" u="none" cap="none" strike="noStrik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at least 2.0 credits)</a:t>
            </a:r>
            <a:endParaRPr i="0" sz="2200" u="none" cap="none" strike="noStrike">
              <a:solidFill>
                <a:schemeClr val="dk2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indent="-342900" lvl="0" marL="342900" marR="0" rtl="0" algn="l">
              <a:lnSpc>
                <a:spcPct val="80000"/>
              </a:lnSpc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t/>
            </a:r>
            <a:endParaRPr sz="2200">
              <a:solidFill>
                <a:schemeClr val="dk2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indent="-342900" lvl="0" marL="342900" marR="0" rtl="0" algn="l">
              <a:lnSpc>
                <a:spcPct val="80000"/>
              </a:lnSpc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rPr lang="en" sz="220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**Students must take a minimum of 7 credits and a maximum of 8 credits.</a:t>
            </a:r>
            <a:endParaRPr sz="2200">
              <a:solidFill>
                <a:schemeClr val="dk2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  <p:pic>
        <p:nvPicPr>
          <p:cNvPr descr="j0199465" id="108" name="Google Shape;108;p2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380825" y="1063378"/>
            <a:ext cx="1787351" cy="14324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21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rPr>
              <a:t>Other Important Topics</a:t>
            </a:r>
            <a:endParaRPr>
              <a:solidFill>
                <a:schemeClr val="dk2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114" name="Google Shape;114;p21"/>
          <p:cNvSpPr txBox="1"/>
          <p:nvPr>
            <p:ph idx="1" type="body"/>
          </p:nvPr>
        </p:nvSpPr>
        <p:spPr>
          <a:xfrm>
            <a:off x="457200" y="1200150"/>
            <a:ext cx="8229600" cy="33945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457200" rtl="0" algn="l">
              <a:spcBef>
                <a:spcPts val="64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2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indent="-431800" lvl="0" marL="457200" rtl="0" algn="l">
              <a:spcBef>
                <a:spcPts val="64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Playfair Display"/>
              <a:buChar char="•"/>
            </a:pPr>
            <a:r>
              <a:rPr lang="en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Transcripts</a:t>
            </a:r>
            <a:endParaRPr>
              <a:solidFill>
                <a:schemeClr val="dk2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indent="-431800" lvl="0" marL="4572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Playfair Display"/>
              <a:buChar char="•"/>
            </a:pPr>
            <a:r>
              <a:rPr lang="en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NCAA</a:t>
            </a:r>
            <a:endParaRPr>
              <a:solidFill>
                <a:schemeClr val="dk2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indent="-431800" lvl="0" marL="4572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Playfair Display"/>
              <a:buChar char="•"/>
            </a:pPr>
            <a:r>
              <a:rPr lang="en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North Allegheny E-mail</a:t>
            </a:r>
            <a:endParaRPr>
              <a:solidFill>
                <a:schemeClr val="dk2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indent="-431800" lvl="0" marL="4572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Playfair Display"/>
              <a:buChar char="•"/>
            </a:pPr>
            <a:r>
              <a:rPr lang="en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PowerSchool STUDENT Portal</a:t>
            </a:r>
            <a:endParaRPr>
              <a:solidFill>
                <a:schemeClr val="dk2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22"/>
          <p:cNvSpPr txBox="1"/>
          <p:nvPr>
            <p:ph type="title"/>
          </p:nvPr>
        </p:nvSpPr>
        <p:spPr>
          <a:xfrm>
            <a:off x="457200" y="463153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i="0" lang="en" sz="4600" u="none" cap="none" strike="noStrike">
                <a:solidFill>
                  <a:schemeClr val="dk2"/>
                </a:solidFill>
                <a:highlight>
                  <a:schemeClr val="lt1"/>
                </a:highlight>
                <a:latin typeface="Oswald"/>
                <a:ea typeface="Oswald"/>
                <a:cs typeface="Oswald"/>
                <a:sym typeface="Oswald"/>
              </a:rPr>
              <a:t>NEED HELP?</a:t>
            </a:r>
            <a:endParaRPr sz="4600">
              <a:solidFill>
                <a:schemeClr val="dk2"/>
              </a:solidFill>
              <a:highlight>
                <a:schemeClr val="lt1"/>
              </a:highlight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120" name="Google Shape;120;p22"/>
          <p:cNvSpPr txBox="1"/>
          <p:nvPr>
            <p:ph idx="1" type="body"/>
          </p:nvPr>
        </p:nvSpPr>
        <p:spPr>
          <a:xfrm>
            <a:off x="685800" y="1543050"/>
            <a:ext cx="7180200" cy="2743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lnSpcReduction="20000"/>
          </a:bodyPr>
          <a:lstStyle/>
          <a:p>
            <a:pPr indent="-368300" lvl="0" marL="3429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Playfair Display"/>
              <a:buChar char="•"/>
            </a:pPr>
            <a:r>
              <a:rPr i="0" lang="en" u="none" cap="none" strike="noStrik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TEACHERS! TEACHERS! TEACHERS!</a:t>
            </a:r>
            <a:endParaRPr sz="3600">
              <a:solidFill>
                <a:schemeClr val="dk2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indent="-342900" lvl="0" marL="3429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Playfair Display"/>
              <a:buChar char="•"/>
            </a:pPr>
            <a:r>
              <a:rPr i="0" lang="en" sz="3200" u="none" cap="none" strike="noStrik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Subject area tutoring</a:t>
            </a:r>
            <a:endParaRPr b="1">
              <a:solidFill>
                <a:schemeClr val="dk2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indent="-342900" lvl="0" marL="3429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Playfair Display"/>
              <a:buChar char="•"/>
            </a:pPr>
            <a:r>
              <a:rPr i="0" lang="en" sz="3200" u="none" cap="none" strike="noStrik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Northland Library </a:t>
            </a:r>
            <a:r>
              <a:rPr lang="en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On</a:t>
            </a:r>
            <a:r>
              <a:rPr i="0" lang="en" sz="3200" u="none" cap="none" strike="noStrik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line Tutoring</a:t>
            </a:r>
            <a:endParaRPr i="0" sz="3200" u="none" cap="none" strike="noStrike">
              <a:solidFill>
                <a:schemeClr val="dk2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indent="-342900" lvl="0" marL="3429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Playfair Display"/>
              <a:buChar char="•"/>
            </a:pPr>
            <a:r>
              <a:rPr lang="en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Connect with your counselor about other supports</a:t>
            </a:r>
            <a:endParaRPr>
              <a:solidFill>
                <a:schemeClr val="dk2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  <p:pic>
        <p:nvPicPr>
          <p:cNvPr id="121" name="Google Shape;121;p2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170925" y="3835424"/>
            <a:ext cx="1659850" cy="1123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Pop">
  <a:themeElements>
    <a:clrScheme name="Pop">
      <a:dk1>
        <a:srgbClr val="F8E71C"/>
      </a:dk1>
      <a:lt1>
        <a:srgbClr val="FFFFFF"/>
      </a:lt1>
      <a:dk2>
        <a:srgbClr val="000000"/>
      </a:dk2>
      <a:lt2>
        <a:srgbClr val="D9D9D9"/>
      </a:lt2>
      <a:accent1>
        <a:srgbClr val="666666"/>
      </a:accent1>
      <a:accent2>
        <a:srgbClr val="483165"/>
      </a:accent2>
      <a:accent3>
        <a:srgbClr val="EB1E95"/>
      </a:accent3>
      <a:accent4>
        <a:srgbClr val="01AFD1"/>
      </a:accent4>
      <a:accent5>
        <a:srgbClr val="0F9D58"/>
      </a:accent5>
      <a:accent6>
        <a:srgbClr val="9C27B0"/>
      </a:accent6>
      <a:hlink>
        <a:srgbClr val="0F9D58"/>
      </a:hlink>
      <a:folHlink>
        <a:srgbClr val="0F9D58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